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2021/11/17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58</a:t>
            </a:r>
            <a:r>
              <a:rPr lang="ja-JP" altLang="en-US" sz="2000" dirty="0"/>
              <a:t>回日本周産期・新生児医学会学術集会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第58回日本周産期・新生児医学会学術集会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2021-11-17T05:16:00Z</dcterms:modified>
</cp:coreProperties>
</file>